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7" r:id="rId4"/>
    <p:sldId id="261" r:id="rId5"/>
    <p:sldId id="268" r:id="rId6"/>
    <p:sldId id="266" r:id="rId7"/>
    <p:sldId id="269" r:id="rId8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FA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AC309-4A6B-4826-901C-0ADF64B7E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0651A-2012-4FE6-9EDA-29EDC8E8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D4F703-AA83-47AE-B937-6D7A75D6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3F00B8-100A-4247-8A34-A9F4F7C1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BB3B5-6F30-4C3D-B3CA-A75F6608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E699-8E90-4D49-888B-9E192DC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2546C9-36CD-4FDC-8D58-EA18BA3A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6654A-6FF5-4F58-A6B8-7E72642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D0D0A8-CCD5-4B00-8B3C-35EF2B3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96EE6-E630-42F2-BF4E-568C253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39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4C517C-82E4-48E8-BB88-814C7FBC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33BF4D-93B0-4426-AC83-6073152E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FA083-A2AF-499C-A743-9B0C423C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935282-E8C8-46A7-A956-1D5FBDCE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9F021-F2C3-476C-8E2D-67A4112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6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201A4-5488-46E2-89BB-23E252FC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11F9B-9D4D-4EC7-A7A9-4B6566C55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D228C-3731-4B50-919C-8DAA57A0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45077-3100-4A32-B0C3-0B67CB9D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134F4B-8F27-4E1F-A33B-5FFE6BEA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08F1C-5020-460C-8FB7-F6672E9B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7FEDF-1F0A-4B9C-AE95-D7026470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3B09F-F262-4345-BB13-B5EB3D93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07C13-0ABB-435C-9661-68E5A278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D45F-9359-406E-B203-75B7F98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B9B75-B0CA-4703-8901-C8381DF1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50FE6-50B5-4033-AC20-41D004A49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9C1FC5-4EF5-4E48-8FC3-31102C36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695E47-26CA-4E61-883C-CA997AF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FFF462-882C-49BA-8620-89ABED1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1E342-131B-45D6-B7D1-437B96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0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FD307-415C-42F2-BB2F-2C8E7B9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9F569D-CBEC-4C7C-BBAA-BB317F07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67BF18-CFA5-4E87-BA74-552EBD84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3CBA12-F4CF-4C39-8A2A-FCDE07BBF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4AF6F1-53EF-412F-8D67-093A00DB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E117EB-3793-4BE7-A78A-7415D130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F2C741-A6C8-4E44-80EE-F130BF0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EC707C-78A7-44D3-A364-0472065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27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52D8A-6DDB-400E-9B83-D8BD632D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C581DD-44A0-4221-8BF2-C782277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4F047C-89C4-4165-9AD7-2399851A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294A5C-2619-4D93-AE78-1AA007A5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5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15517-3FA7-4F6E-9D94-948E06E8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390307-693D-40B1-961F-1D9BF803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D9300-0D06-46BF-BD87-46708440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2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4D76F-59D0-4C1C-9AB8-E016B93D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A9385-E392-4F86-8F53-4B7719F6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7E6F81-F1F2-40DC-8BA5-052276E9C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6EA1-22EA-4F44-B286-9F11193D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15483-444A-4BB4-A059-B33C4BD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14BAF0-9869-4F29-96C2-D2804305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3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92C5-194B-46DE-B0D5-DFB845D1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3278BD-C158-48AF-9D09-DB155F326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907831-C027-431B-914B-FDFBE0BA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E5C6D-78ED-488D-8D97-9D7EE031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323C9-3886-4369-B94C-27615CD9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98982C-A073-4196-86D9-23F58C7E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49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F2A6DA-2FB9-4851-B8D7-684156D0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CD63D7-8577-42D6-BCFA-D6065461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775E0-153E-4497-AD66-5A5C545D8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B4985-F358-4F94-9139-C9BD2534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451DAD-2309-4A36-8E66-AB3E43C1D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4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5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microsoft.com/office/2007/relationships/hdphoto" Target="../media/hdphoto6.wdp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4.jf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9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9.pn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9B9EB6-676A-4A5C-83B9-1E648122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 bwMode="auto">
          <a:xfrm>
            <a:off x="0" y="-2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20853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Novos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Mindsets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da Sociedade do Conhecimento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1233122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Ana Paula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Sohn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72246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1237179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Bianka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Friosoni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532710E-7707-482F-B84C-EEC52320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3722" y="2109669"/>
            <a:ext cx="461386" cy="32297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E1A71C0-8291-4876-BB62-009D2969E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3025" y="2105612"/>
            <a:ext cx="461386" cy="3229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1041324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" b="130"/>
          <a:stretch/>
        </p:blipFill>
        <p:spPr>
          <a:xfrm>
            <a:off x="5936858" y="1041324"/>
            <a:ext cx="1499304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5476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9" b="7909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Pensamento Computacional para todos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André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Raabe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E46F17D-500C-474E-AAB7-6AD8FA9B2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6322" y="1775880"/>
            <a:ext cx="645438" cy="451806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081880D4-3F55-4F09-B2C7-8581D07A8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18" y="1707860"/>
            <a:ext cx="783302" cy="6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Manejo dos Sistemas de Informação em Saúde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Graziela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Liebel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E46F17D-500C-474E-AAB7-6AD8FA9B2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6322" y="1775880"/>
            <a:ext cx="645438" cy="4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123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39" y="477842"/>
            <a:ext cx="7747947" cy="1615936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Meninas Digitais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4866" y="2610715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Rita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Berardi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4053839" y="2011141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075" y="2571619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5344866" y="4389962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Adriano Braga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/>
        </p:blipFill>
        <p:spPr>
          <a:xfrm>
            <a:off x="4256075" y="4352703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9253812" y="2610715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Giselle Medeiros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5021" y="2571619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9253812" y="4389962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Frigo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6858" y="4352703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923945" y="5245235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4BBD48DD-5734-4E9D-BB4B-C116CD69B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2" y="847334"/>
            <a:ext cx="3022535" cy="4881822"/>
          </a:xfrm>
          <a:prstGeom prst="rect">
            <a:avLst/>
          </a:prstGeom>
        </p:spPr>
      </p:pic>
      <p:pic>
        <p:nvPicPr>
          <p:cNvPr id="25" name="Imagem 2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454EA4A-DBA9-44E4-96D0-D76A67BE5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469"/>
          <a:stretch/>
        </p:blipFill>
        <p:spPr>
          <a:xfrm>
            <a:off x="515652" y="4287520"/>
            <a:ext cx="3022535" cy="14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43" y="477841"/>
            <a:ext cx="11071944" cy="228264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Desafios e Oportunidade em Saúde Digital diante da Pandemia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671" y="3468096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Paulo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lopes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849245" y="2933004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r="940"/>
          <a:stretch/>
        </p:blipFill>
        <p:spPr>
          <a:xfrm>
            <a:off x="1757880" y="3429000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2846671" y="5247343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Debora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Saade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/>
        </p:blipFill>
        <p:spPr>
          <a:xfrm>
            <a:off x="1757880" y="5210084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8381357" y="3468096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Angela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Rosso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2566" y="3429000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8381357" y="5247343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Anita Fernandes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403" y="5210084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051490" y="6102616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5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O que o mercado de trabalho busca neste momento pós pandemia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Ramices</a:t>
            </a:r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 Silva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DD7D143D-DEF1-4B75-99C2-25E2EDF521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2" b="41534"/>
          <a:stretch/>
        </p:blipFill>
        <p:spPr>
          <a:xfrm>
            <a:off x="3364009" y="1825777"/>
            <a:ext cx="1643173" cy="2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982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7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7" b="7755"/>
          <a:stretch/>
        </p:blipFill>
        <p:spPr bwMode="auto">
          <a:xfrm>
            <a:off x="7619" y="0"/>
            <a:ext cx="1218438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4523201"/>
            <a:ext cx="9144000" cy="1970574"/>
          </a:xfrm>
        </p:spPr>
        <p:txBody>
          <a:bodyPr anchor="ctr">
            <a:normAutofit/>
          </a:bodyPr>
          <a:lstStyle/>
          <a:p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Encerramento e Premiações</a:t>
            </a:r>
            <a:endParaRPr lang="pt-BR" dirty="0">
              <a:latin typeface="Montserrat Black" panose="00000A00000000000000" pitchFamily="2" charset="0"/>
            </a:endParaRPr>
          </a:p>
        </p:txBody>
      </p:sp>
      <p:pic>
        <p:nvPicPr>
          <p:cNvPr id="15" name="Imagem 14" descr="Texto&#10;&#10;Descrição gerada automaticamente">
            <a:extLst>
              <a:ext uri="{FF2B5EF4-FFF2-40B4-BE49-F238E27FC236}">
                <a16:creationId xmlns:a16="http://schemas.microsoft.com/office/drawing/2014/main" id="{EF50CC95-81A2-4E57-97C3-2B45B85BB4D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50720" y="813377"/>
            <a:ext cx="8290560" cy="30428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9690800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225</TotalTime>
  <Words>71</Words>
  <Application>Microsoft Office PowerPoint</Application>
  <PresentationFormat>Widescreen</PresentationFormat>
  <Paragraphs>22</Paragraphs>
  <Slides>7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13" baseType="lpstr">
      <vt:lpstr>Arial</vt:lpstr>
      <vt:lpstr>Calibri</vt:lpstr>
      <vt:lpstr>Calibri Light</vt:lpstr>
      <vt:lpstr>Montserrat</vt:lpstr>
      <vt:lpstr>Montserrat Black</vt:lpstr>
      <vt:lpstr>Tema do Office</vt:lpstr>
      <vt:lpstr>Novos Mindsets da Sociedade do Conhecimento </vt:lpstr>
      <vt:lpstr>Pensamento Computacional para todos</vt:lpstr>
      <vt:lpstr>Manejo dos Sistemas de Informação em Saúde </vt:lpstr>
      <vt:lpstr>Meninas Digitais</vt:lpstr>
      <vt:lpstr>Desafios e Oportunidade em Saúde Digital diante da Pandemia</vt:lpstr>
      <vt:lpstr>O que o mercado de trabalho busca neste momento pós pandemia</vt:lpstr>
      <vt:lpstr>Encerramento e Premiações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Reflexões sobre a Inteligência e Follow-the-money em Blockchain e Bitcoin</dc:title>
  <dc:creator>Alisson Steffens Henrique</dc:creator>
  <cp:lastModifiedBy>Alisson Steffens Henrique</cp:lastModifiedBy>
  <cp:revision>26</cp:revision>
  <dcterms:created xsi:type="dcterms:W3CDTF">2020-08-24T17:51:01Z</dcterms:created>
  <dcterms:modified xsi:type="dcterms:W3CDTF">2021-04-01T16:18:47Z</dcterms:modified>
</cp:coreProperties>
</file>